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6"/>
  </p:sldMasterIdLst>
  <p:notesMasterIdLst>
    <p:notesMasterId r:id="rId8"/>
  </p:notesMasterIdLst>
  <p:handoutMasterIdLst>
    <p:handoutMasterId r:id="rId9"/>
  </p:handoutMasterIdLst>
  <p:sldIdLst>
    <p:sldId id="27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3D589"/>
    <a:srgbClr val="EE1B2E"/>
    <a:srgbClr val="82A967"/>
    <a:srgbClr val="5A5A5A"/>
    <a:srgbClr val="627F15"/>
    <a:srgbClr val="0E4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58" y="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EA47CD-BEC2-42A8-BADD-5385668790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6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98DFD0-D685-4FC5-BFFC-71121C732B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49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egacy PPT_Cvr_v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61"/>
          <a:stretch>
            <a:fillRect/>
          </a:stretch>
        </p:blipFill>
        <p:spPr bwMode="auto">
          <a:xfrm>
            <a:off x="0" y="0"/>
            <a:ext cx="9145588" cy="623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non-LH-footer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4"/>
          <a:stretch>
            <a:fillRect/>
          </a:stretch>
        </p:blipFill>
        <p:spPr bwMode="auto">
          <a:xfrm>
            <a:off x="0" y="6256338"/>
            <a:ext cx="9144000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464640"/>
            <a:ext cx="8686800" cy="9540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8640"/>
            <a:ext cx="6400800" cy="912240"/>
          </a:xfrm>
        </p:spPr>
        <p:txBody>
          <a:bodyPr/>
          <a:lstStyle>
            <a:lvl1pPr marL="0" indent="0" algn="ctr">
              <a:buFont typeface="Wingdings" charset="2"/>
              <a:buNone/>
              <a:defRPr sz="24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60083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top-ar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0842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swoosh-righ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75" y="163513"/>
            <a:ext cx="87312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legacy-logo-sm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263" y="5072063"/>
            <a:ext cx="68897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ribbon-gen-bottom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7450"/>
            <a:ext cx="74199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non-LH-footer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4"/>
          <a:stretch>
            <a:fillRect/>
          </a:stretch>
        </p:blipFill>
        <p:spPr bwMode="auto">
          <a:xfrm>
            <a:off x="0" y="6256338"/>
            <a:ext cx="9144000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905000"/>
            <a:ext cx="8686800" cy="1295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066800"/>
          </a:xfrm>
        </p:spPr>
        <p:txBody>
          <a:bodyPr/>
          <a:lstStyle>
            <a:lvl1pPr marL="0" indent="0" algn="ctr">
              <a:buFont typeface="Wingdings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26481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1CFBB-648E-4C52-B32F-DD8444FDABE6}" type="datetime1">
              <a:rPr lang="en-US"/>
              <a:pPr/>
              <a:t>2/2/2015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LEGACY HEALTH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5383E9-CEAA-41F2-A6AD-0938139EBC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9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93763" y="1219200"/>
            <a:ext cx="3933825" cy="4724400"/>
          </a:xfrm>
        </p:spPr>
        <p:txBody>
          <a:bodyPr/>
          <a:lstStyle>
            <a:lvl2pPr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79988" y="1219200"/>
            <a:ext cx="3935412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CFD01-CC35-41E6-9C5A-4C24E138A2FD}" type="datetime1">
              <a:rPr lang="en-US"/>
              <a:pPr/>
              <a:t>2/2/2015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LEGACY HEALTH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BC4F70-DC40-4C70-813C-676E0C2A0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6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8B0D3-D2FB-486A-BDAD-BDAC5FDEFCBF}" type="datetime1">
              <a:rPr lang="en-US"/>
              <a:pPr/>
              <a:t>2/2/2015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LEGACY HEALTH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5B49A8-E4B7-4D47-A71F-3E2F7CF569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57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FA308-6F73-41E4-BF18-B95AC727A6CB}" type="datetime1">
              <a:rPr lang="en-US"/>
              <a:pPr/>
              <a:t>2/2/2015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LEGACY HEALTH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A8E72-B8A5-4EC5-8E01-0F574FEDAA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59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-swoosh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1538"/>
            <a:ext cx="16446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 bwMode="auto">
          <a:xfrm>
            <a:off x="0" y="6562725"/>
            <a:ext cx="9144000" cy="295275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219200"/>
            <a:ext cx="8021637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5532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1"/>
                </a:solidFill>
              </a:defRPr>
            </a:lvl1pPr>
          </a:lstStyle>
          <a:p>
            <a:fld id="{E11E2C6B-4127-4B4F-AE94-D2E76258319D}" type="datetime1">
              <a:rPr lang="en-US"/>
              <a:pPr/>
              <a:t>2/2/2015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9000" y="65532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LEGACY HEALTH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5532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E3B5CFC5-A1E4-49D6-BAB1-9F4B0BD4EC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0" r:id="rId3"/>
    <p:sldLayoutId id="2147483711" r:id="rId4"/>
    <p:sldLayoutId id="2147483712" r:id="rId5"/>
    <p:sldLayoutId id="2147483713" r:id="rId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7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E487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E487F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E487F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E487F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E487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E487F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E487F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E487F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E487F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&gt;"/>
        <a:defRPr>
          <a:solidFill>
            <a:schemeClr val="accent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§"/>
        <a:defRPr sz="1600">
          <a:solidFill>
            <a:srgbClr val="2DAA8F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EEA22F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82A96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82A96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82A96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82A967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ctrTitle"/>
          </p:nvPr>
        </p:nvSpPr>
        <p:spPr>
          <a:xfrm>
            <a:off x="143142" y="1246973"/>
            <a:ext cx="8686800" cy="308361"/>
          </a:xfrm>
        </p:spPr>
        <p:txBody>
          <a:bodyPr/>
          <a:lstStyle/>
          <a:p>
            <a:r>
              <a:rPr lang="en-US" dirty="0" smtClean="0"/>
              <a:t>Population Health Management</a:t>
            </a:r>
          </a:p>
        </p:txBody>
      </p:sp>
      <p:sp>
        <p:nvSpPr>
          <p:cNvPr id="11267" name="Subtitle 4"/>
          <p:cNvSpPr>
            <a:spLocks noGrp="1"/>
          </p:cNvSpPr>
          <p:nvPr>
            <p:ph type="subTitle" idx="1"/>
          </p:nvPr>
        </p:nvSpPr>
        <p:spPr>
          <a:xfrm>
            <a:off x="239282" y="2194769"/>
            <a:ext cx="3136307" cy="3102124"/>
          </a:xfrm>
        </p:spPr>
        <p:txBody>
          <a:bodyPr/>
          <a:lstStyle/>
          <a:p>
            <a:pPr algn="l"/>
            <a:r>
              <a:rPr lang="en-US" sz="1600" b="1" dirty="0"/>
              <a:t>Dr. Prasanna Krishnasamy</a:t>
            </a:r>
            <a:r>
              <a:rPr lang="en-US" sz="1600" dirty="0"/>
              <a:t>, </a:t>
            </a:r>
            <a:endParaRPr lang="en-US" sz="1600" dirty="0" smtClean="0"/>
          </a:p>
          <a:p>
            <a:pPr algn="l"/>
            <a:r>
              <a:rPr lang="en-US" sz="1600" dirty="0" smtClean="0"/>
              <a:t>Medical </a:t>
            </a:r>
            <a:r>
              <a:rPr lang="en-US" sz="1600" dirty="0"/>
              <a:t>Director, Medical Homes</a:t>
            </a:r>
            <a:endParaRPr lang="en-US" sz="1600" b="1" dirty="0"/>
          </a:p>
          <a:p>
            <a:pPr algn="l"/>
            <a:r>
              <a:rPr lang="en-US" sz="1600" b="1" dirty="0"/>
              <a:t>Merrin Permut,</a:t>
            </a:r>
            <a:r>
              <a:rPr lang="en-US" sz="1600" dirty="0"/>
              <a:t> </a:t>
            </a:r>
            <a:endParaRPr lang="en-US" sz="1600" dirty="0" smtClean="0"/>
          </a:p>
          <a:p>
            <a:pPr algn="l"/>
            <a:r>
              <a:rPr lang="en-US" sz="1600" dirty="0" smtClean="0"/>
              <a:t>Executive </a:t>
            </a:r>
            <a:r>
              <a:rPr lang="en-US" sz="1600" dirty="0"/>
              <a:t>Director, Clinical Integration</a:t>
            </a:r>
            <a:endParaRPr lang="en-US" sz="1600" b="1" dirty="0"/>
          </a:p>
          <a:p>
            <a:pPr algn="l"/>
            <a:r>
              <a:rPr lang="en-US" sz="1600" b="1" dirty="0"/>
              <a:t>Jackie Ross</a:t>
            </a:r>
            <a:r>
              <a:rPr lang="en-US" sz="1600" dirty="0"/>
              <a:t>, </a:t>
            </a:r>
            <a:endParaRPr lang="en-US" sz="1600" dirty="0" smtClean="0"/>
          </a:p>
          <a:p>
            <a:pPr algn="l"/>
            <a:r>
              <a:rPr lang="en-US" sz="1600" dirty="0" smtClean="0"/>
              <a:t>Manager</a:t>
            </a:r>
            <a:r>
              <a:rPr lang="en-US" sz="1600" dirty="0"/>
              <a:t>, Health Home Support</a:t>
            </a:r>
            <a:endParaRPr lang="en-US" sz="1600" dirty="0" smtClean="0"/>
          </a:p>
        </p:txBody>
      </p:sp>
      <p:pic>
        <p:nvPicPr>
          <p:cNvPr id="1026" name="Picture 2" descr="popu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355" y="1649336"/>
            <a:ext cx="5134168" cy="3389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1">
      <a:dk1>
        <a:srgbClr val="141313"/>
      </a:dk1>
      <a:lt1>
        <a:srgbClr val="FFFFFF"/>
      </a:lt1>
      <a:dk2>
        <a:srgbClr val="90CA48"/>
      </a:dk2>
      <a:lt2>
        <a:srgbClr val="1F5294"/>
      </a:lt2>
      <a:accent1>
        <a:srgbClr val="649DD2"/>
      </a:accent1>
      <a:accent2>
        <a:srgbClr val="75077C"/>
      </a:accent2>
      <a:accent3>
        <a:srgbClr val="0090CE"/>
      </a:accent3>
      <a:accent4>
        <a:srgbClr val="2DAA8F"/>
      </a:accent4>
      <a:accent5>
        <a:srgbClr val="EEA22F"/>
      </a:accent5>
      <a:accent6>
        <a:srgbClr val="666631"/>
      </a:accent6>
      <a:hlink>
        <a:srgbClr val="0090CE"/>
      </a:hlink>
      <a:folHlink>
        <a:srgbClr val="8E908F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184e887a-28d5-49c7-a705-9c7331040483">E3WMMDSMEN3T-146-79</_dlc_DocId>
    <_dlc_DocIdUrl xmlns="184e887a-28d5-49c7-a705-9c7331040483">
      <Url>http://mylegacy.lhs.org/Administrative/Marketing/Resources/_layouts/DocIdRedir.aspx?ID=E3WMMDSMEN3T-146-79</Url>
      <Description>E3WMMDSMEN3T-146-79</Description>
    </_dlc_DocIdUrl>
  </documentManagement>
</p:properti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3ED7002ADF45408DC3914BA6BA209C" ma:contentTypeVersion="3" ma:contentTypeDescription="Create a new document." ma:contentTypeScope="" ma:versionID="d0489a2a7c0067555b9794dcdca02788">
  <xsd:schema xmlns:xsd="http://www.w3.org/2001/XMLSchema" xmlns:xs="http://www.w3.org/2001/XMLSchema" xmlns:p="http://schemas.microsoft.com/office/2006/metadata/properties" xmlns:ns1="http://schemas.microsoft.com/sharepoint/v3" xmlns:ns2="184e887a-28d5-49c7-a705-9c7331040483" targetNamespace="http://schemas.microsoft.com/office/2006/metadata/properties" ma:root="true" ma:fieldsID="fbb3c785457f35bc826afaef51c4fb6a" ns1:_="" ns2:_="">
    <xsd:import namespace="http://schemas.microsoft.com/sharepoint/v3"/>
    <xsd:import namespace="184e887a-28d5-49c7-a705-9c73310404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e887a-28d5-49c7-a705-9c733104048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A3CE8D-844F-481B-93DA-91678BA45C42}">
  <ds:schemaRefs>
    <ds:schemaRef ds:uri="http://purl.org/dc/elements/1.1/"/>
    <ds:schemaRef ds:uri="http://schemas.microsoft.com/sharepoint/v3"/>
    <ds:schemaRef ds:uri="184e887a-28d5-49c7-a705-9c7331040483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3EE2239-7497-4FF1-9D4E-C86E349CF36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9DDCA80-835A-412E-89F2-4185DDE049F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B0A0B99-A7A6-47D1-B1B4-5187BC4A62DD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BB858B4E-2303-480B-B2B6-B79AEB7ABB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84e887a-28d5-49c7-a705-9c73310404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29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Office Theme</vt:lpstr>
      <vt:lpstr>Population Health Management</vt:lpstr>
    </vt:vector>
  </TitlesOfParts>
  <Company>Rhea Bishop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Rhea Bishop</dc:creator>
  <cp:lastModifiedBy>Susan</cp:lastModifiedBy>
  <cp:revision>38</cp:revision>
  <cp:lastPrinted>2009-07-22T06:15:52Z</cp:lastPrinted>
  <dcterms:created xsi:type="dcterms:W3CDTF">2011-10-16T19:45:53Z</dcterms:created>
  <dcterms:modified xsi:type="dcterms:W3CDTF">2015-02-02T21:30:01Z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E3WMMDSMEN3T-146-79</vt:lpwstr>
  </property>
  <property fmtid="{D5CDD505-2E9C-101B-9397-08002B2CF9AE}" pid="3" name="_dlc_DocIdItemGuid">
    <vt:lpwstr>83e53517-6a46-43ae-84d3-fe57e2eee23b</vt:lpwstr>
  </property>
  <property fmtid="{D5CDD505-2E9C-101B-9397-08002B2CF9AE}" pid="4" name="_dlc_DocIdUrl">
    <vt:lpwstr>http://mylegacy.lhs.org/Administrative/Marketing/Resources/_layouts/DocIdRedir.aspx?ID=E3WMMDSMEN3T-146-79, E3WMMDSMEN3T-146-79</vt:lpwstr>
  </property>
  <property fmtid="{D5CDD505-2E9C-101B-9397-08002B2CF9AE}" pid="5" name="ContentTypeId">
    <vt:lpwstr>0x0101001A3ED7002ADF45408DC3914BA6BA209C</vt:lpwstr>
  </property>
</Properties>
</file>